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9" r:id="rId3"/>
    <p:sldId id="260" r:id="rId4"/>
    <p:sldId id="256" r:id="rId5"/>
    <p:sldId id="257" r:id="rId6"/>
    <p:sldId id="258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6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2F67-1A6C-A24A-B9D7-BFC57106B3DE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DA4-6EDD-FE49-8516-631EC0430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9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2F67-1A6C-A24A-B9D7-BFC57106B3DE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DA4-6EDD-FE49-8516-631EC0430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45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2F67-1A6C-A24A-B9D7-BFC57106B3DE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DA4-6EDD-FE49-8516-631EC0430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9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2F67-1A6C-A24A-B9D7-BFC57106B3DE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DA4-6EDD-FE49-8516-631EC0430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81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2F67-1A6C-A24A-B9D7-BFC57106B3DE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DA4-6EDD-FE49-8516-631EC0430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1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2F67-1A6C-A24A-B9D7-BFC57106B3DE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DA4-6EDD-FE49-8516-631EC0430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4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2F67-1A6C-A24A-B9D7-BFC57106B3DE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DA4-6EDD-FE49-8516-631EC0430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2F67-1A6C-A24A-B9D7-BFC57106B3DE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DA4-6EDD-FE49-8516-631EC0430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9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2F67-1A6C-A24A-B9D7-BFC57106B3DE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DA4-6EDD-FE49-8516-631EC0430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6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2F67-1A6C-A24A-B9D7-BFC57106B3DE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DA4-6EDD-FE49-8516-631EC0430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8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2F67-1A6C-A24A-B9D7-BFC57106B3DE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EDA4-6EDD-FE49-8516-631EC0430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0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62F67-1A6C-A24A-B9D7-BFC57106B3DE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9EDA4-6EDD-FE49-8516-631EC0430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3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SK3pabBjHU" TargetMode="External"/><Relationship Id="rId2" Type="http://schemas.openxmlformats.org/officeDocument/2006/relationships/hyperlink" Target="https://www.commonsensemedia.org/video/modal/5457846?height=420&amp;iframe=1&amp;width=66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ommonsensemedia.org/video/modal/6062160?height=420&amp;iframe=1&amp;width=66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9" y="48901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Middle School PFA Presentation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Greg Wasserman</a:t>
            </a:r>
            <a:br>
              <a:rPr lang="en-US" sz="3100" dirty="0" smtClean="0"/>
            </a:br>
            <a:r>
              <a:rPr lang="en-US" sz="3100" dirty="0" smtClean="0"/>
              <a:t>Director of Guidance</a:t>
            </a:r>
            <a:endParaRPr lang="en-US" sz="3100" dirty="0"/>
          </a:p>
        </p:txBody>
      </p:sp>
      <p:pic>
        <p:nvPicPr>
          <p:cNvPr id="4" name="Picture 3" descr="Is Technology limiting Creativity Pt.1 – Youth Voic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5" y="311059"/>
            <a:ext cx="5952309" cy="42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53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Census</a:t>
            </a:r>
            <a:endParaRPr lang="en-US" dirty="0"/>
          </a:p>
        </p:txBody>
      </p:sp>
      <p:pic>
        <p:nvPicPr>
          <p:cNvPr id="4" name="2019_Tweens_Teens_Censu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52580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0"/>
            <a:ext cx="6928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0"/>
            <a:ext cx="683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8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0"/>
            <a:ext cx="404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0"/>
            <a:ext cx="6435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https://www.commonsensemedia.org/video/modal/5457846?height=420&amp;iframe=1&amp;width=</a:t>
            </a:r>
            <a:r>
              <a:rPr lang="en-US" dirty="0" smtClean="0">
                <a:hlinkClick r:id="rId2"/>
              </a:rPr>
              <a:t>660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https://youtu.be/</a:t>
            </a:r>
            <a:r>
              <a:rPr lang="en-US" dirty="0" smtClean="0">
                <a:hlinkClick r:id="rId3"/>
              </a:rPr>
              <a:t>PSK3pabBjHU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https://www.commonsensemedia.org</a:t>
            </a:r>
            <a:r>
              <a:rPr lang="en-US">
                <a:hlinkClick r:id="rId4"/>
              </a:rPr>
              <a:t>/video/modal/6062160?height=420&amp;iframe=1&amp;width=</a:t>
            </a:r>
            <a:r>
              <a:rPr lang="en-US" smtClean="0">
                <a:hlinkClick r:id="rId4"/>
              </a:rPr>
              <a:t>660</a:t>
            </a:r>
            <a:endParaRPr lang="en-US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62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22</Words>
  <Application>Microsoft Office PowerPoint</Application>
  <PresentationFormat>On-screen Show (4:3)</PresentationFormat>
  <Paragraphs>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Middle School PFA Presentation Greg Wasserman Director of Guidance</vt:lpstr>
      <vt:lpstr>Technology Census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Roslyn UFSD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Wasserman</dc:creator>
  <cp:lastModifiedBy>Craig Johanson</cp:lastModifiedBy>
  <cp:revision>5</cp:revision>
  <dcterms:created xsi:type="dcterms:W3CDTF">2019-11-21T02:38:41Z</dcterms:created>
  <dcterms:modified xsi:type="dcterms:W3CDTF">2021-02-05T15:02:19Z</dcterms:modified>
</cp:coreProperties>
</file>